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46" r:id="rId5"/>
    <p:sldId id="394" r:id="rId6"/>
    <p:sldId id="417" r:id="rId7"/>
    <p:sldId id="418" r:id="rId8"/>
    <p:sldId id="419" r:id="rId9"/>
    <p:sldId id="420" r:id="rId10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3F7"/>
    <a:srgbClr val="EBF5FD"/>
    <a:srgbClr val="A1521A"/>
    <a:srgbClr val="42909E"/>
    <a:srgbClr val="172061"/>
    <a:srgbClr val="D26D25"/>
    <a:srgbClr val="72A3AE"/>
    <a:srgbClr val="94CBD5"/>
    <a:srgbClr val="9D5217"/>
    <a:srgbClr val="C8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E7D15-67E4-4E50-87FA-F301E877E48C}" v="19" dt="2019-10-28T10:58:42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270" y="72"/>
      </p:cViewPr>
      <p:guideLst/>
    </p:cSldViewPr>
  </p:slideViewPr>
  <p:outlineViewPr>
    <p:cViewPr>
      <p:scale>
        <a:sx n="33" d="100"/>
        <a:sy n="33" d="100"/>
      </p:scale>
      <p:origin x="0" y="-85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2C1F2540-F86D-4C51-9916-E2FBD6C78F97}"/>
    <pc:docChg chg="undo custSel addSld delSld modSld">
      <pc:chgData name="Stijn Weijermars" userId="e364d0b9-009e-4116-b78a-a86aed516e71" providerId="ADAL" clId="{2C1F2540-F86D-4C51-9916-E2FBD6C78F97}" dt="2019-10-28T11:13:26.234" v="912" actId="20577"/>
      <pc:docMkLst>
        <pc:docMk/>
      </pc:docMkLst>
      <pc:sldChg chg="delSp modSp">
        <pc:chgData name="Stijn Weijermars" userId="e364d0b9-009e-4116-b78a-a86aed516e71" providerId="ADAL" clId="{2C1F2540-F86D-4C51-9916-E2FBD6C78F97}" dt="2019-10-28T09:44:56.539" v="13" actId="478"/>
        <pc:sldMkLst>
          <pc:docMk/>
          <pc:sldMk cId="163694343" sldId="346"/>
        </pc:sldMkLst>
        <pc:spChg chg="del">
          <ac:chgData name="Stijn Weijermars" userId="e364d0b9-009e-4116-b78a-a86aed516e71" providerId="ADAL" clId="{2C1F2540-F86D-4C51-9916-E2FBD6C78F97}" dt="2019-10-28T09:44:45.477" v="11" actId="478"/>
          <ac:spMkLst>
            <pc:docMk/>
            <pc:sldMk cId="163694343" sldId="346"/>
            <ac:spMk id="2" creationId="{31196460-293A-422E-9BEE-30632C18D262}"/>
          </ac:spMkLst>
        </pc:spChg>
        <pc:spChg chg="del mod">
          <ac:chgData name="Stijn Weijermars" userId="e364d0b9-009e-4116-b78a-a86aed516e71" providerId="ADAL" clId="{2C1F2540-F86D-4C51-9916-E2FBD6C78F97}" dt="2019-10-28T09:44:56.539" v="13" actId="478"/>
          <ac:spMkLst>
            <pc:docMk/>
            <pc:sldMk cId="163694343" sldId="346"/>
            <ac:spMk id="3" creationId="{EE2A069E-D329-47CF-8253-AAE185B1E00D}"/>
          </ac:spMkLst>
        </pc:spChg>
        <pc:spChg chg="mod">
          <ac:chgData name="Stijn Weijermars" userId="e364d0b9-009e-4116-b78a-a86aed516e71" providerId="ADAL" clId="{2C1F2540-F86D-4C51-9916-E2FBD6C78F97}" dt="2019-10-28T09:43:27.878" v="10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del">
        <pc:chgData name="Stijn Weijermars" userId="e364d0b9-009e-4116-b78a-a86aed516e71" providerId="ADAL" clId="{2C1F2540-F86D-4C51-9916-E2FBD6C78F97}" dt="2019-10-28T11:00:26.260" v="888" actId="2696"/>
        <pc:sldMkLst>
          <pc:docMk/>
          <pc:sldMk cId="638500552" sldId="365"/>
        </pc:sldMkLst>
      </pc:sldChg>
      <pc:sldChg chg="del">
        <pc:chgData name="Stijn Weijermars" userId="e364d0b9-009e-4116-b78a-a86aed516e71" providerId="ADAL" clId="{2C1F2540-F86D-4C51-9916-E2FBD6C78F97}" dt="2019-10-28T11:00:26.301" v="889" actId="2696"/>
        <pc:sldMkLst>
          <pc:docMk/>
          <pc:sldMk cId="3864781474" sldId="366"/>
        </pc:sldMkLst>
      </pc:sldChg>
      <pc:sldChg chg="del">
        <pc:chgData name="Stijn Weijermars" userId="e364d0b9-009e-4116-b78a-a86aed516e71" providerId="ADAL" clId="{2C1F2540-F86D-4C51-9916-E2FBD6C78F97}" dt="2019-10-28T11:00:26.835" v="910" actId="2696"/>
        <pc:sldMkLst>
          <pc:docMk/>
          <pc:sldMk cId="2072116575" sldId="374"/>
        </pc:sldMkLst>
      </pc:sldChg>
      <pc:sldChg chg="del">
        <pc:chgData name="Stijn Weijermars" userId="e364d0b9-009e-4116-b78a-a86aed516e71" providerId="ADAL" clId="{2C1F2540-F86D-4C51-9916-E2FBD6C78F97}" dt="2019-10-28T11:00:26.337" v="892" actId="2696"/>
        <pc:sldMkLst>
          <pc:docMk/>
          <pc:sldMk cId="3788928653" sldId="375"/>
        </pc:sldMkLst>
      </pc:sldChg>
      <pc:sldChg chg="del">
        <pc:chgData name="Stijn Weijermars" userId="e364d0b9-009e-4116-b78a-a86aed516e71" providerId="ADAL" clId="{2C1F2540-F86D-4C51-9916-E2FBD6C78F97}" dt="2019-10-28T11:00:26.326" v="891" actId="2696"/>
        <pc:sldMkLst>
          <pc:docMk/>
          <pc:sldMk cId="3488027977" sldId="380"/>
        </pc:sldMkLst>
      </pc:sldChg>
      <pc:sldChg chg="del">
        <pc:chgData name="Stijn Weijermars" userId="e364d0b9-009e-4116-b78a-a86aed516e71" providerId="ADAL" clId="{2C1F2540-F86D-4C51-9916-E2FBD6C78F97}" dt="2019-10-28T11:00:26.312" v="890" actId="2696"/>
        <pc:sldMkLst>
          <pc:docMk/>
          <pc:sldMk cId="4126463836" sldId="387"/>
        </pc:sldMkLst>
      </pc:sldChg>
      <pc:sldChg chg="addSp delSp modSp">
        <pc:chgData name="Stijn Weijermars" userId="e364d0b9-009e-4116-b78a-a86aed516e71" providerId="ADAL" clId="{2C1F2540-F86D-4C51-9916-E2FBD6C78F97}" dt="2019-10-28T10:59:53.925" v="811" actId="27309"/>
        <pc:sldMkLst>
          <pc:docMk/>
          <pc:sldMk cId="841146155" sldId="394"/>
        </pc:sldMkLst>
        <pc:spChg chg="mod ord">
          <ac:chgData name="Stijn Weijermars" userId="e364d0b9-009e-4116-b78a-a86aed516e71" providerId="ADAL" clId="{2C1F2540-F86D-4C51-9916-E2FBD6C78F97}" dt="2019-10-28T10:56:08.912" v="807" actId="27636"/>
          <ac:spMkLst>
            <pc:docMk/>
            <pc:sldMk cId="841146155" sldId="394"/>
            <ac:spMk id="2" creationId="{6A7B7815-73AD-438C-895E-64157182619F}"/>
          </ac:spMkLst>
        </pc:spChg>
        <pc:spChg chg="mod ord">
          <ac:chgData name="Stijn Weijermars" userId="e364d0b9-009e-4116-b78a-a86aed516e71" providerId="ADAL" clId="{2C1F2540-F86D-4C51-9916-E2FBD6C78F97}" dt="2019-10-28T09:59:59.507" v="369" actId="115"/>
          <ac:spMkLst>
            <pc:docMk/>
            <pc:sldMk cId="841146155" sldId="394"/>
            <ac:spMk id="3" creationId="{AD4DF7B0-449E-4DF5-A4DE-3E45540C2C06}"/>
          </ac:spMkLst>
        </pc:spChg>
        <pc:spChg chg="del mod">
          <ac:chgData name="Stijn Weijermars" userId="e364d0b9-009e-4116-b78a-a86aed516e71" providerId="ADAL" clId="{2C1F2540-F86D-4C51-9916-E2FBD6C78F97}" dt="2019-10-28T09:49:47.916" v="107" actId="478"/>
          <ac:spMkLst>
            <pc:docMk/>
            <pc:sldMk cId="841146155" sldId="394"/>
            <ac:spMk id="4" creationId="{1E2701B4-84B9-4554-B050-608A97753445}"/>
          </ac:spMkLst>
        </pc:spChg>
        <pc:graphicFrameChg chg="add del modGraphic">
          <ac:chgData name="Stijn Weijermars" userId="e364d0b9-009e-4116-b78a-a86aed516e71" providerId="ADAL" clId="{2C1F2540-F86D-4C51-9916-E2FBD6C78F97}" dt="2019-10-28T10:59:53.925" v="811" actId="27309"/>
          <ac:graphicFrameMkLst>
            <pc:docMk/>
            <pc:sldMk cId="841146155" sldId="394"/>
            <ac:graphicFrameMk id="9" creationId="{B8E1B023-9C44-4797-B627-C553B5219716}"/>
          </ac:graphicFrameMkLst>
        </pc:graphicFrameChg>
        <pc:picChg chg="del">
          <ac:chgData name="Stijn Weijermars" userId="e364d0b9-009e-4116-b78a-a86aed516e71" providerId="ADAL" clId="{2C1F2540-F86D-4C51-9916-E2FBD6C78F97}" dt="2019-10-28T09:45:58.536" v="15" actId="478"/>
          <ac:picMkLst>
            <pc:docMk/>
            <pc:sldMk cId="841146155" sldId="394"/>
            <ac:picMk id="5" creationId="{2EB3C8FD-B06F-4B4F-89E7-05040B15FD7A}"/>
          </ac:picMkLst>
        </pc:picChg>
        <pc:picChg chg="add del mod ord">
          <ac:chgData name="Stijn Weijermars" userId="e364d0b9-009e-4116-b78a-a86aed516e71" providerId="ADAL" clId="{2C1F2540-F86D-4C51-9916-E2FBD6C78F97}" dt="2019-10-28T09:49:42.031" v="105" actId="167"/>
          <ac:picMkLst>
            <pc:docMk/>
            <pc:sldMk cId="841146155" sldId="394"/>
            <ac:picMk id="6" creationId="{F25A5298-A125-4CBD-8416-80AF835A0FA7}"/>
          </ac:picMkLst>
        </pc:picChg>
        <pc:picChg chg="del">
          <ac:chgData name="Stijn Weijermars" userId="e364d0b9-009e-4116-b78a-a86aed516e71" providerId="ADAL" clId="{2C1F2540-F86D-4C51-9916-E2FBD6C78F97}" dt="2019-10-28T10:00:17.590" v="370"/>
          <ac:picMkLst>
            <pc:docMk/>
            <pc:sldMk cId="841146155" sldId="394"/>
            <ac:picMk id="7" creationId="{79880818-E370-4293-8857-28692473288A}"/>
          </ac:picMkLst>
        </pc:picChg>
      </pc:sldChg>
      <pc:sldChg chg="del">
        <pc:chgData name="Stijn Weijermars" userId="e364d0b9-009e-4116-b78a-a86aed516e71" providerId="ADAL" clId="{2C1F2540-F86D-4C51-9916-E2FBD6C78F97}" dt="2019-10-28T11:00:26.194" v="884" actId="2696"/>
        <pc:sldMkLst>
          <pc:docMk/>
          <pc:sldMk cId="788615591" sldId="395"/>
        </pc:sldMkLst>
      </pc:sldChg>
      <pc:sldChg chg="del">
        <pc:chgData name="Stijn Weijermars" userId="e364d0b9-009e-4116-b78a-a86aed516e71" providerId="ADAL" clId="{2C1F2540-F86D-4C51-9916-E2FBD6C78F97}" dt="2019-10-28T11:00:26.239" v="886" actId="2696"/>
        <pc:sldMkLst>
          <pc:docMk/>
          <pc:sldMk cId="2613909724" sldId="396"/>
        </pc:sldMkLst>
      </pc:sldChg>
      <pc:sldChg chg="del">
        <pc:chgData name="Stijn Weijermars" userId="e364d0b9-009e-4116-b78a-a86aed516e71" providerId="ADAL" clId="{2C1F2540-F86D-4C51-9916-E2FBD6C78F97}" dt="2019-10-28T11:00:26.207" v="885" actId="2696"/>
        <pc:sldMkLst>
          <pc:docMk/>
          <pc:sldMk cId="3855132763" sldId="397"/>
        </pc:sldMkLst>
      </pc:sldChg>
      <pc:sldChg chg="del">
        <pc:chgData name="Stijn Weijermars" userId="e364d0b9-009e-4116-b78a-a86aed516e71" providerId="ADAL" clId="{2C1F2540-F86D-4C51-9916-E2FBD6C78F97}" dt="2019-10-28T11:00:26.248" v="887" actId="2696"/>
        <pc:sldMkLst>
          <pc:docMk/>
          <pc:sldMk cId="1264300815" sldId="398"/>
        </pc:sldMkLst>
      </pc:sldChg>
      <pc:sldChg chg="del">
        <pc:chgData name="Stijn Weijermars" userId="e364d0b9-009e-4116-b78a-a86aed516e71" providerId="ADAL" clId="{2C1F2540-F86D-4C51-9916-E2FBD6C78F97}" dt="2019-10-28T11:00:26.439" v="894" actId="2696"/>
        <pc:sldMkLst>
          <pc:docMk/>
          <pc:sldMk cId="3255380806" sldId="400"/>
        </pc:sldMkLst>
      </pc:sldChg>
      <pc:sldChg chg="del">
        <pc:chgData name="Stijn Weijermars" userId="e364d0b9-009e-4116-b78a-a86aed516e71" providerId="ADAL" clId="{2C1F2540-F86D-4C51-9916-E2FBD6C78F97}" dt="2019-10-28T11:00:26.452" v="895" actId="2696"/>
        <pc:sldMkLst>
          <pc:docMk/>
          <pc:sldMk cId="1712321739" sldId="401"/>
        </pc:sldMkLst>
      </pc:sldChg>
      <pc:sldChg chg="del">
        <pc:chgData name="Stijn Weijermars" userId="e364d0b9-009e-4116-b78a-a86aed516e71" providerId="ADAL" clId="{2C1F2540-F86D-4C51-9916-E2FBD6C78F97}" dt="2019-10-28T11:00:26.350" v="893" actId="2696"/>
        <pc:sldMkLst>
          <pc:docMk/>
          <pc:sldMk cId="2342827145" sldId="402"/>
        </pc:sldMkLst>
      </pc:sldChg>
      <pc:sldChg chg="del">
        <pc:chgData name="Stijn Weijermars" userId="e364d0b9-009e-4116-b78a-a86aed516e71" providerId="ADAL" clId="{2C1F2540-F86D-4C51-9916-E2FBD6C78F97}" dt="2019-10-28T11:00:26.504" v="897" actId="2696"/>
        <pc:sldMkLst>
          <pc:docMk/>
          <pc:sldMk cId="1981537612" sldId="403"/>
        </pc:sldMkLst>
      </pc:sldChg>
      <pc:sldChg chg="del">
        <pc:chgData name="Stijn Weijermars" userId="e364d0b9-009e-4116-b78a-a86aed516e71" providerId="ADAL" clId="{2C1F2540-F86D-4C51-9916-E2FBD6C78F97}" dt="2019-10-28T11:00:26.480" v="896" actId="2696"/>
        <pc:sldMkLst>
          <pc:docMk/>
          <pc:sldMk cId="3328245795" sldId="404"/>
        </pc:sldMkLst>
      </pc:sldChg>
      <pc:sldChg chg="del">
        <pc:chgData name="Stijn Weijermars" userId="e364d0b9-009e-4116-b78a-a86aed516e71" providerId="ADAL" clId="{2C1F2540-F86D-4C51-9916-E2FBD6C78F97}" dt="2019-10-28T11:00:26.534" v="899" actId="2696"/>
        <pc:sldMkLst>
          <pc:docMk/>
          <pc:sldMk cId="320764836" sldId="405"/>
        </pc:sldMkLst>
      </pc:sldChg>
      <pc:sldChg chg="del">
        <pc:chgData name="Stijn Weijermars" userId="e364d0b9-009e-4116-b78a-a86aed516e71" providerId="ADAL" clId="{2C1F2540-F86D-4C51-9916-E2FBD6C78F97}" dt="2019-10-28T11:00:26.567" v="900" actId="2696"/>
        <pc:sldMkLst>
          <pc:docMk/>
          <pc:sldMk cId="575228144" sldId="406"/>
        </pc:sldMkLst>
      </pc:sldChg>
      <pc:sldChg chg="del">
        <pc:chgData name="Stijn Weijermars" userId="e364d0b9-009e-4116-b78a-a86aed516e71" providerId="ADAL" clId="{2C1F2540-F86D-4C51-9916-E2FBD6C78F97}" dt="2019-10-28T11:00:26.574" v="901" actId="2696"/>
        <pc:sldMkLst>
          <pc:docMk/>
          <pc:sldMk cId="3691898868" sldId="407"/>
        </pc:sldMkLst>
      </pc:sldChg>
      <pc:sldChg chg="del">
        <pc:chgData name="Stijn Weijermars" userId="e364d0b9-009e-4116-b78a-a86aed516e71" providerId="ADAL" clId="{2C1F2540-F86D-4C51-9916-E2FBD6C78F97}" dt="2019-10-28T11:00:26.595" v="902" actId="2696"/>
        <pc:sldMkLst>
          <pc:docMk/>
          <pc:sldMk cId="7922784" sldId="408"/>
        </pc:sldMkLst>
      </pc:sldChg>
      <pc:sldChg chg="del">
        <pc:chgData name="Stijn Weijermars" userId="e364d0b9-009e-4116-b78a-a86aed516e71" providerId="ADAL" clId="{2C1F2540-F86D-4C51-9916-E2FBD6C78F97}" dt="2019-10-28T11:00:26.688" v="903" actId="2696"/>
        <pc:sldMkLst>
          <pc:docMk/>
          <pc:sldMk cId="1493588420" sldId="409"/>
        </pc:sldMkLst>
      </pc:sldChg>
      <pc:sldChg chg="del">
        <pc:chgData name="Stijn Weijermars" userId="e364d0b9-009e-4116-b78a-a86aed516e71" providerId="ADAL" clId="{2C1F2540-F86D-4C51-9916-E2FBD6C78F97}" dt="2019-10-28T11:00:26.520" v="898" actId="2696"/>
        <pc:sldMkLst>
          <pc:docMk/>
          <pc:sldMk cId="4160281677" sldId="410"/>
        </pc:sldMkLst>
      </pc:sldChg>
      <pc:sldChg chg="del">
        <pc:chgData name="Stijn Weijermars" userId="e364d0b9-009e-4116-b78a-a86aed516e71" providerId="ADAL" clId="{2C1F2540-F86D-4C51-9916-E2FBD6C78F97}" dt="2019-10-28T11:00:26.746" v="905" actId="2696"/>
        <pc:sldMkLst>
          <pc:docMk/>
          <pc:sldMk cId="829753470" sldId="411"/>
        </pc:sldMkLst>
      </pc:sldChg>
      <pc:sldChg chg="del">
        <pc:chgData name="Stijn Weijermars" userId="e364d0b9-009e-4116-b78a-a86aed516e71" providerId="ADAL" clId="{2C1F2540-F86D-4C51-9916-E2FBD6C78F97}" dt="2019-10-28T11:00:26.790" v="906" actId="2696"/>
        <pc:sldMkLst>
          <pc:docMk/>
          <pc:sldMk cId="2909392303" sldId="412"/>
        </pc:sldMkLst>
      </pc:sldChg>
      <pc:sldChg chg="del">
        <pc:chgData name="Stijn Weijermars" userId="e364d0b9-009e-4116-b78a-a86aed516e71" providerId="ADAL" clId="{2C1F2540-F86D-4C51-9916-E2FBD6C78F97}" dt="2019-10-28T11:00:26.795" v="907" actId="2696"/>
        <pc:sldMkLst>
          <pc:docMk/>
          <pc:sldMk cId="3710105099" sldId="413"/>
        </pc:sldMkLst>
      </pc:sldChg>
      <pc:sldChg chg="del">
        <pc:chgData name="Stijn Weijermars" userId="e364d0b9-009e-4116-b78a-a86aed516e71" providerId="ADAL" clId="{2C1F2540-F86D-4C51-9916-E2FBD6C78F97}" dt="2019-10-28T11:00:26.803" v="908" actId="2696"/>
        <pc:sldMkLst>
          <pc:docMk/>
          <pc:sldMk cId="493055708" sldId="414"/>
        </pc:sldMkLst>
      </pc:sldChg>
      <pc:sldChg chg="del">
        <pc:chgData name="Stijn Weijermars" userId="e364d0b9-009e-4116-b78a-a86aed516e71" providerId="ADAL" clId="{2C1F2540-F86D-4C51-9916-E2FBD6C78F97}" dt="2019-10-28T11:00:26.695" v="904" actId="2696"/>
        <pc:sldMkLst>
          <pc:docMk/>
          <pc:sldMk cId="2469655123" sldId="415"/>
        </pc:sldMkLst>
      </pc:sldChg>
      <pc:sldChg chg="del">
        <pc:chgData name="Stijn Weijermars" userId="e364d0b9-009e-4116-b78a-a86aed516e71" providerId="ADAL" clId="{2C1F2540-F86D-4C51-9916-E2FBD6C78F97}" dt="2019-10-28T11:00:26.812" v="909" actId="2696"/>
        <pc:sldMkLst>
          <pc:docMk/>
          <pc:sldMk cId="1657016397" sldId="416"/>
        </pc:sldMkLst>
      </pc:sldChg>
      <pc:sldChg chg="modSp add">
        <pc:chgData name="Stijn Weijermars" userId="e364d0b9-009e-4116-b78a-a86aed516e71" providerId="ADAL" clId="{2C1F2540-F86D-4C51-9916-E2FBD6C78F97}" dt="2019-10-28T10:37:20.472" v="577" actId="20577"/>
        <pc:sldMkLst>
          <pc:docMk/>
          <pc:sldMk cId="222233831" sldId="417"/>
        </pc:sldMkLst>
        <pc:spChg chg="mod">
          <ac:chgData name="Stijn Weijermars" userId="e364d0b9-009e-4116-b78a-a86aed516e71" providerId="ADAL" clId="{2C1F2540-F86D-4C51-9916-E2FBD6C78F97}" dt="2019-10-28T10:01:04.685" v="378" actId="20577"/>
          <ac:spMkLst>
            <pc:docMk/>
            <pc:sldMk cId="222233831" sldId="417"/>
            <ac:spMk id="2" creationId="{6A7B7815-73AD-438C-895E-64157182619F}"/>
          </ac:spMkLst>
        </pc:spChg>
        <pc:spChg chg="mod">
          <ac:chgData name="Stijn Weijermars" userId="e364d0b9-009e-4116-b78a-a86aed516e71" providerId="ADAL" clId="{2C1F2540-F86D-4C51-9916-E2FBD6C78F97}" dt="2019-10-28T10:37:20.472" v="577" actId="20577"/>
          <ac:spMkLst>
            <pc:docMk/>
            <pc:sldMk cId="222233831" sldId="417"/>
            <ac:spMk id="3" creationId="{AD4DF7B0-449E-4DF5-A4DE-3E45540C2C06}"/>
          </ac:spMkLst>
        </pc:spChg>
      </pc:sldChg>
      <pc:sldChg chg="modSp add">
        <pc:chgData name="Stijn Weijermars" userId="e364d0b9-009e-4116-b78a-a86aed516e71" providerId="ADAL" clId="{2C1F2540-F86D-4C51-9916-E2FBD6C78F97}" dt="2019-10-28T11:13:26.234" v="912" actId="20577"/>
        <pc:sldMkLst>
          <pc:docMk/>
          <pc:sldMk cId="242925210" sldId="418"/>
        </pc:sldMkLst>
        <pc:spChg chg="mod">
          <ac:chgData name="Stijn Weijermars" userId="e364d0b9-009e-4116-b78a-a86aed516e71" providerId="ADAL" clId="{2C1F2540-F86D-4C51-9916-E2FBD6C78F97}" dt="2019-10-28T10:33:40.701" v="439" actId="20577"/>
          <ac:spMkLst>
            <pc:docMk/>
            <pc:sldMk cId="242925210" sldId="418"/>
            <ac:spMk id="2" creationId="{6A7B7815-73AD-438C-895E-64157182619F}"/>
          </ac:spMkLst>
        </pc:spChg>
        <pc:spChg chg="mod">
          <ac:chgData name="Stijn Weijermars" userId="e364d0b9-009e-4116-b78a-a86aed516e71" providerId="ADAL" clId="{2C1F2540-F86D-4C51-9916-E2FBD6C78F97}" dt="2019-10-28T11:13:26.234" v="912" actId="20577"/>
          <ac:spMkLst>
            <pc:docMk/>
            <pc:sldMk cId="242925210" sldId="418"/>
            <ac:spMk id="3" creationId="{AD4DF7B0-449E-4DF5-A4DE-3E45540C2C06}"/>
          </ac:spMkLst>
        </pc:spChg>
      </pc:sldChg>
      <pc:sldChg chg="modSp add">
        <pc:chgData name="Stijn Weijermars" userId="e364d0b9-009e-4116-b78a-a86aed516e71" providerId="ADAL" clId="{2C1F2540-F86D-4C51-9916-E2FBD6C78F97}" dt="2019-10-28T10:53:43.312" v="798" actId="12"/>
        <pc:sldMkLst>
          <pc:docMk/>
          <pc:sldMk cId="1001655192" sldId="419"/>
        </pc:sldMkLst>
        <pc:spChg chg="mod">
          <ac:chgData name="Stijn Weijermars" userId="e364d0b9-009e-4116-b78a-a86aed516e71" providerId="ADAL" clId="{2C1F2540-F86D-4C51-9916-E2FBD6C78F97}" dt="2019-10-28T10:44:24.786" v="604" actId="20577"/>
          <ac:spMkLst>
            <pc:docMk/>
            <pc:sldMk cId="1001655192" sldId="419"/>
            <ac:spMk id="2" creationId="{6A7B7815-73AD-438C-895E-64157182619F}"/>
          </ac:spMkLst>
        </pc:spChg>
        <pc:spChg chg="mod">
          <ac:chgData name="Stijn Weijermars" userId="e364d0b9-009e-4116-b78a-a86aed516e71" providerId="ADAL" clId="{2C1F2540-F86D-4C51-9916-E2FBD6C78F97}" dt="2019-10-28T10:53:43.312" v="798" actId="12"/>
          <ac:spMkLst>
            <pc:docMk/>
            <pc:sldMk cId="1001655192" sldId="419"/>
            <ac:spMk id="3" creationId="{AD4DF7B0-449E-4DF5-A4DE-3E45540C2C06}"/>
          </ac:spMkLst>
        </pc:spChg>
      </pc:sldChg>
      <pc:sldChg chg="add">
        <pc:chgData name="Stijn Weijermars" userId="e364d0b9-009e-4116-b78a-a86aed516e71" providerId="ADAL" clId="{2C1F2540-F86D-4C51-9916-E2FBD6C78F97}" dt="2019-10-28T10:58:42.732" v="808"/>
        <pc:sldMkLst>
          <pc:docMk/>
          <pc:sldMk cId="2157769754" sldId="4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28-10-2019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4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9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8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4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2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ldstandard.org/" TargetMode="External"/><Relationship Id="rId5" Type="http://schemas.openxmlformats.org/officeDocument/2006/relationships/hyperlink" Target="https://www.carbonfootprint.com/vcs.html" TargetMode="External"/><Relationship Id="rId4" Type="http://schemas.openxmlformats.org/officeDocument/2006/relationships/hyperlink" Target="https://verra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ldstandard.org/" TargetMode="External"/><Relationship Id="rId5" Type="http://schemas.openxmlformats.org/officeDocument/2006/relationships/hyperlink" Target="https://www.carbonfootprint.com/vcs.html" TargetMode="External"/><Relationship Id="rId4" Type="http://schemas.openxmlformats.org/officeDocument/2006/relationships/hyperlink" Target="https://verr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DE6D3D-C3E3-44F4-A04C-84A4103C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083" y="0"/>
            <a:ext cx="17953084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 dirty="0">
                <a:solidFill>
                  <a:schemeClr val="bg1"/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971444" y="5105400"/>
            <a:ext cx="31149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25-10-2019</a:t>
            </a:r>
          </a:p>
          <a:p>
            <a:r>
              <a:rPr lang="nl-NL" sz="2400" dirty="0">
                <a:solidFill>
                  <a:schemeClr val="bg1"/>
                </a:solidFill>
              </a:rPr>
              <a:t>Jaar 3 – Periode 1</a:t>
            </a:r>
          </a:p>
          <a:p>
            <a:r>
              <a:rPr lang="nl-NL" sz="2400" dirty="0">
                <a:solidFill>
                  <a:schemeClr val="bg1"/>
                </a:solidFill>
              </a:rPr>
              <a:t>Les 5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8E7462-0461-4603-8CE2-5553AFB448D8}"/>
              </a:ext>
            </a:extLst>
          </p:cNvPr>
          <p:cNvSpPr/>
          <p:nvPr/>
        </p:nvSpPr>
        <p:spPr>
          <a:xfrm>
            <a:off x="8114308" y="181895"/>
            <a:ext cx="21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IBS De Leefbare Stad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</a:t>
            </a:r>
            <a:r>
              <a:rPr lang="nl-NL" dirty="0" err="1"/>
              <a:t>credits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Voor de veroorzaakte CO</a:t>
            </a:r>
            <a:r>
              <a:rPr lang="nl-NL" baseline="-25000" dirty="0"/>
              <a:t>2 </a:t>
            </a:r>
            <a:r>
              <a:rPr lang="nl-NL" dirty="0"/>
              <a:t>uitstoot als gevolg van bedrijfsactiviteiten of privé activiteiten is er de mogelijkheid om  dit gedrag te compenseren met CO</a:t>
            </a:r>
            <a:r>
              <a:rPr lang="nl-NL" baseline="-25000" dirty="0"/>
              <a:t>2</a:t>
            </a:r>
            <a:r>
              <a:rPr lang="nl-NL" dirty="0"/>
              <a:t>-credits. </a:t>
            </a:r>
          </a:p>
          <a:p>
            <a:r>
              <a:rPr lang="nl-NL" dirty="0"/>
              <a:t>De CO</a:t>
            </a:r>
            <a:r>
              <a:rPr lang="nl-NL" baseline="-25000" dirty="0"/>
              <a:t>2</a:t>
            </a:r>
            <a:r>
              <a:rPr lang="nl-NL" dirty="0"/>
              <a:t>-credits komen voort uit bijvoorbeeld duurzame energie of bosprojecten die elders in de wereld zorgen voor een </a:t>
            </a:r>
            <a:r>
              <a:rPr lang="nl-NL" u="sng" dirty="0"/>
              <a:t>meetbare</a:t>
            </a:r>
            <a:r>
              <a:rPr lang="nl-NL" dirty="0"/>
              <a:t> en </a:t>
            </a:r>
            <a:r>
              <a:rPr lang="nl-NL" u="sng" dirty="0"/>
              <a:t>additionele</a:t>
            </a:r>
            <a:r>
              <a:rPr lang="nl-NL" dirty="0"/>
              <a:t> </a:t>
            </a:r>
            <a:r>
              <a:rPr lang="nl-NL" u="sng" dirty="0"/>
              <a:t>reductie</a:t>
            </a:r>
            <a:r>
              <a:rPr lang="nl-NL" dirty="0"/>
              <a:t> van de uitstoot van broeikasgassen.</a:t>
            </a:r>
          </a:p>
        </p:txBody>
      </p:sp>
    </p:spTree>
    <p:extLst>
      <p:ext uri="{BB962C8B-B14F-4D97-AF65-F5344CB8AC3E}">
        <p14:creationId xmlns:p14="http://schemas.microsoft.com/office/powerpoint/2010/main" val="84114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Onafhankelijke partijen verifiëren de reductie bij projecten, waarna </a:t>
            </a:r>
            <a:r>
              <a:rPr lang="nl-NL" i="1" dirty="0" err="1"/>
              <a:t>Verified</a:t>
            </a:r>
            <a:r>
              <a:rPr lang="nl-NL" i="1" dirty="0"/>
              <a:t> </a:t>
            </a:r>
            <a:r>
              <a:rPr lang="nl-NL" i="1" dirty="0" err="1"/>
              <a:t>Emission</a:t>
            </a:r>
            <a:r>
              <a:rPr lang="nl-NL" i="1" dirty="0"/>
              <a:t> </a:t>
            </a:r>
            <a:r>
              <a:rPr lang="nl-NL" i="1" dirty="0" err="1"/>
              <a:t>Reductions</a:t>
            </a:r>
            <a:r>
              <a:rPr lang="nl-NL" dirty="0"/>
              <a:t> (</a:t>
            </a:r>
            <a:r>
              <a:rPr lang="nl-NL" dirty="0" err="1"/>
              <a:t>VER’s</a:t>
            </a:r>
            <a:r>
              <a:rPr lang="nl-NL" dirty="0"/>
              <a:t>) ontstaan. </a:t>
            </a:r>
          </a:p>
          <a:p>
            <a:r>
              <a:rPr lang="nl-NL" dirty="0"/>
              <a:t>Een VER staat voor één ton additionele CO2-reductie als gevolg van het compensatieproject.</a:t>
            </a:r>
          </a:p>
          <a:p>
            <a:r>
              <a:rPr lang="nl-NL" dirty="0"/>
              <a:t>Alleen wanneer een compensatieproject bijdraagt aan een aantoonbare, meetbare, permanente, onafhankelijk geverifieerde en toegevoegde reductie van de uitstoot van broeikasgassen, kunnen er </a:t>
            </a:r>
            <a:r>
              <a:rPr lang="nl-NL" dirty="0" err="1"/>
              <a:t>VER’s</a:t>
            </a:r>
            <a:r>
              <a:rPr lang="nl-NL" dirty="0"/>
              <a:t> uit worden ‘gewonnen’. </a:t>
            </a:r>
          </a:p>
          <a:p>
            <a:r>
              <a:rPr lang="nl-NL" dirty="0"/>
              <a:t>Eigenaren van compensatieprojecten administreren hun </a:t>
            </a:r>
            <a:r>
              <a:rPr lang="nl-NL" dirty="0" err="1"/>
              <a:t>VER’s</a:t>
            </a:r>
            <a:r>
              <a:rPr lang="nl-NL" dirty="0"/>
              <a:t> officieel bij een onafhankelijk administratiekantoor of ‘Clearing House’.</a:t>
            </a:r>
          </a:p>
          <a:p>
            <a:r>
              <a:rPr lang="nl-NL" dirty="0" err="1"/>
              <a:t>VER’s</a:t>
            </a:r>
            <a:r>
              <a:rPr lang="nl-NL" dirty="0"/>
              <a:t> worden uit die administratie gehaald wanneer een organisatie ze heeft ingezet ter compensatie van veroorzaakte CO2-uitstoot.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Compensatieprojecten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Verschillende soorten:</a:t>
            </a:r>
          </a:p>
          <a:p>
            <a:pPr lvl="1"/>
            <a:r>
              <a:rPr lang="nl-NL" dirty="0"/>
              <a:t>Windenergie</a:t>
            </a:r>
          </a:p>
          <a:p>
            <a:pPr lvl="1"/>
            <a:r>
              <a:rPr lang="nl-NL" dirty="0"/>
              <a:t>Kleinschalige biogasprojecten</a:t>
            </a:r>
          </a:p>
          <a:p>
            <a:pPr lvl="1"/>
            <a:r>
              <a:rPr lang="nl-NL" dirty="0"/>
              <a:t>Projecten die het efficiënter koken in huishoudens ondersteunen </a:t>
            </a:r>
          </a:p>
          <a:p>
            <a:pPr lvl="1"/>
            <a:r>
              <a:rPr lang="nl-NL" dirty="0"/>
              <a:t>Bevorderen van duurzaam verwerken van compost </a:t>
            </a:r>
          </a:p>
          <a:p>
            <a:pPr lvl="1"/>
            <a:r>
              <a:rPr lang="nl-NL" dirty="0"/>
              <a:t>Herbebossingsprojecten die zorgen voor een additionele en verifieerbare opname van C (koolstof) in de stam en takken (de biomassa) van bomen in nieuw bos. </a:t>
            </a:r>
          </a:p>
          <a:p>
            <a:pPr lvl="1"/>
            <a:r>
              <a:rPr lang="nl-NL" dirty="0" err="1"/>
              <a:t>Enz</a:t>
            </a:r>
            <a:r>
              <a:rPr lang="nl-NL" dirty="0"/>
              <a:t>, enz.</a:t>
            </a:r>
          </a:p>
          <a:p>
            <a:r>
              <a:rPr lang="nl-NL" dirty="0"/>
              <a:t>Compensatie is een middel geen doel!</a:t>
            </a:r>
          </a:p>
        </p:txBody>
      </p:sp>
    </p:spTree>
    <p:extLst>
      <p:ext uri="{BB962C8B-B14F-4D97-AF65-F5344CB8AC3E}">
        <p14:creationId xmlns:p14="http://schemas.microsoft.com/office/powerpoint/2010/main" val="2429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standaarden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Compensatieprojecten kunnen aan verschillende standaarden voldoen. </a:t>
            </a:r>
          </a:p>
          <a:p>
            <a:r>
              <a:rPr lang="nl-NL" dirty="0"/>
              <a:t>Meest gebruikte standaarden:</a:t>
            </a:r>
          </a:p>
          <a:p>
            <a:pPr lvl="1"/>
            <a:r>
              <a:rPr lang="nl-NL" dirty="0" err="1"/>
              <a:t>Verified</a:t>
            </a:r>
            <a:r>
              <a:rPr lang="nl-NL" dirty="0"/>
              <a:t> Carbon Standard (VCS) </a:t>
            </a:r>
          </a:p>
          <a:p>
            <a:pPr lvl="2"/>
            <a:r>
              <a:rPr lang="nl-NL" dirty="0"/>
              <a:t>Meest populair </a:t>
            </a:r>
          </a:p>
          <a:p>
            <a:pPr lvl="2"/>
            <a:r>
              <a:rPr lang="nl-NL" dirty="0"/>
              <a:t>Toepasbaar op zowel duurzame energieprojecten als op bosprojecten.</a:t>
            </a:r>
          </a:p>
          <a:p>
            <a:pPr marL="914400" lvl="2" indent="0">
              <a:buNone/>
            </a:pPr>
            <a:r>
              <a:rPr lang="nl-NL" dirty="0">
                <a:hlinkClick r:id="rId4"/>
              </a:rPr>
              <a:t>https://verra.org/</a:t>
            </a:r>
            <a:r>
              <a:rPr lang="nl-NL" dirty="0"/>
              <a:t> </a:t>
            </a:r>
          </a:p>
          <a:p>
            <a:pPr marL="914400" lvl="2" indent="0">
              <a:buNone/>
            </a:pPr>
            <a:r>
              <a:rPr lang="nl-NL" dirty="0">
                <a:hlinkClick r:id="rId5"/>
              </a:rPr>
              <a:t>https://www.carbonfootprint.com/vcs.html</a:t>
            </a:r>
            <a:endParaRPr lang="nl-NL" dirty="0"/>
          </a:p>
          <a:p>
            <a:pPr lvl="1"/>
            <a:r>
              <a:rPr lang="nl-NL" dirty="0"/>
              <a:t>Gold Standard</a:t>
            </a:r>
          </a:p>
          <a:p>
            <a:pPr lvl="2"/>
            <a:r>
              <a:rPr lang="nl-NL" dirty="0"/>
              <a:t>Ontwikkeld met behulp van het Wereld Natuur Fonds</a:t>
            </a:r>
          </a:p>
          <a:p>
            <a:pPr lvl="2"/>
            <a:r>
              <a:rPr lang="nl-NL" dirty="0"/>
              <a:t>Legt extra nadruk op een dialoog met betrokken stakeholders </a:t>
            </a:r>
          </a:p>
          <a:p>
            <a:pPr lvl="2"/>
            <a:r>
              <a:rPr lang="nl-NL" dirty="0"/>
              <a:t>Verplichte duurzame bijdrage te leveren aan de betrokken lokale bevolking of de omgeving van het compensatieproject. </a:t>
            </a:r>
          </a:p>
          <a:p>
            <a:pPr marL="914400" lvl="2" indent="0">
              <a:buNone/>
            </a:pPr>
            <a:r>
              <a:rPr lang="nl-NL" dirty="0">
                <a:hlinkClick r:id="rId6"/>
              </a:rPr>
              <a:t>https://www.goldstandard.org/</a:t>
            </a:r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65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standaarden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Compensatieprojecten kunnen aan verschillende standaarden voldoen. </a:t>
            </a:r>
          </a:p>
          <a:p>
            <a:r>
              <a:rPr lang="nl-NL" dirty="0"/>
              <a:t>Meest gebruikte standaarden:</a:t>
            </a:r>
          </a:p>
          <a:p>
            <a:pPr lvl="1"/>
            <a:r>
              <a:rPr lang="nl-NL" dirty="0" err="1"/>
              <a:t>Verified</a:t>
            </a:r>
            <a:r>
              <a:rPr lang="nl-NL" dirty="0"/>
              <a:t> Carbon Standard (VCS) </a:t>
            </a:r>
          </a:p>
          <a:p>
            <a:pPr lvl="2"/>
            <a:r>
              <a:rPr lang="nl-NL" dirty="0"/>
              <a:t>Meest populair </a:t>
            </a:r>
          </a:p>
          <a:p>
            <a:pPr lvl="2"/>
            <a:r>
              <a:rPr lang="nl-NL" dirty="0"/>
              <a:t>Toepasbaar op zowel duurzame energieprojecten als op bosprojecten.</a:t>
            </a:r>
          </a:p>
          <a:p>
            <a:pPr marL="914400" lvl="2" indent="0">
              <a:buNone/>
            </a:pPr>
            <a:r>
              <a:rPr lang="nl-NL" dirty="0">
                <a:hlinkClick r:id="rId4"/>
              </a:rPr>
              <a:t>https://verra.org/</a:t>
            </a:r>
            <a:r>
              <a:rPr lang="nl-NL" dirty="0"/>
              <a:t> </a:t>
            </a:r>
          </a:p>
          <a:p>
            <a:pPr marL="914400" lvl="2" indent="0">
              <a:buNone/>
            </a:pPr>
            <a:r>
              <a:rPr lang="nl-NL" dirty="0">
                <a:hlinkClick r:id="rId5"/>
              </a:rPr>
              <a:t>https://www.carbonfootprint.com/vcs.html</a:t>
            </a:r>
            <a:endParaRPr lang="nl-NL" dirty="0"/>
          </a:p>
          <a:p>
            <a:pPr lvl="1"/>
            <a:r>
              <a:rPr lang="nl-NL" dirty="0"/>
              <a:t>Gold Standard</a:t>
            </a:r>
          </a:p>
          <a:p>
            <a:pPr lvl="2"/>
            <a:r>
              <a:rPr lang="nl-NL" dirty="0"/>
              <a:t>Ontwikkeld met behulp van het Wereld Natuur Fonds</a:t>
            </a:r>
          </a:p>
          <a:p>
            <a:pPr lvl="2"/>
            <a:r>
              <a:rPr lang="nl-NL" dirty="0"/>
              <a:t>Legt extra nadruk op een dialoog met betrokken stakeholders </a:t>
            </a:r>
          </a:p>
          <a:p>
            <a:pPr lvl="2"/>
            <a:r>
              <a:rPr lang="nl-NL" dirty="0"/>
              <a:t>Verplichte duurzame bijdrage te leveren aan de betrokken lokale bevolking of de omgeving van het compensatieproject. </a:t>
            </a:r>
          </a:p>
          <a:p>
            <a:pPr marL="914400" lvl="2" indent="0">
              <a:buNone/>
            </a:pPr>
            <a:r>
              <a:rPr lang="nl-NL" dirty="0">
                <a:hlinkClick r:id="rId6"/>
              </a:rPr>
              <a:t>https://www.goldstandard.org/</a:t>
            </a:r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769754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C3206-E9D3-42A4-8F82-5A3400FD9695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7a28104-336f-447d-946e-e305ac2bcd47"/>
    <ds:schemaRef ds:uri="34354c1b-6b8c-435b-ad50-990538c195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38FB36-B891-4339-8B0A-492B5AF3E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76E86-4A08-4D26-B95C-269BFA6BD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13298</TotalTime>
  <Words>311</Words>
  <Application>Microsoft Office PowerPoint</Application>
  <PresentationFormat>Breedbeeld</PresentationFormat>
  <Paragraphs>54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Helicon thema</vt:lpstr>
      <vt:lpstr>PowerPoint-presentatie</vt:lpstr>
      <vt:lpstr>CO2 credits</vt:lpstr>
      <vt:lpstr>VER’s</vt:lpstr>
      <vt:lpstr>Compensatieprojecten </vt:lpstr>
      <vt:lpstr>Soorten standaarden </vt:lpstr>
      <vt:lpstr>Soorten standaarden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Jitse Noordermeer</dc:creator>
  <cp:keywords>Water en energie</cp:keywords>
  <cp:lastModifiedBy>Stijn Weijermars</cp:lastModifiedBy>
  <cp:revision>175</cp:revision>
  <cp:lastPrinted>2017-09-07T09:56:36Z</cp:lastPrinted>
  <dcterms:created xsi:type="dcterms:W3CDTF">2015-02-09T20:38:33Z</dcterms:created>
  <dcterms:modified xsi:type="dcterms:W3CDTF">2019-10-28T11:13:35Z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